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70" r:id="rId6"/>
    <p:sldId id="266" r:id="rId7"/>
    <p:sldId id="271" r:id="rId8"/>
    <p:sldId id="272" r:id="rId9"/>
    <p:sldId id="267" r:id="rId10"/>
    <p:sldId id="261" r:id="rId11"/>
    <p:sldId id="268" r:id="rId12"/>
    <p:sldId id="269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rodriguez" initials="jr" lastIdx="1" clrIdx="0">
    <p:extLst>
      <p:ext uri="{19B8F6BF-5375-455C-9EA6-DF929625EA0E}">
        <p15:presenceInfo xmlns:p15="http://schemas.microsoft.com/office/powerpoint/2012/main" userId="7046b9425cbd16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533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AEF0480-76FD-AF4B-99C6-762257689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8813"/>
            <a:ext cx="9905999" cy="4661296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2600" dirty="0">
                <a:latin typeface="Verdana" pitchFamily="34" charset="0"/>
                <a:ea typeface="Verdana" pitchFamily="34" charset="0"/>
                <a:cs typeface="Verdana" pitchFamily="34" charset="0"/>
              </a:rPr>
              <a:t>Alunos:</a:t>
            </a:r>
          </a:p>
          <a:p>
            <a:pPr marL="0" indent="0" algn="ctr">
              <a:buNone/>
            </a:pPr>
            <a:r>
              <a:rPr lang="pt-BR" sz="2600" dirty="0">
                <a:latin typeface="Verdana" pitchFamily="34" charset="0"/>
                <a:ea typeface="Verdana" pitchFamily="34" charset="0"/>
                <a:cs typeface="Verdana" pitchFamily="34" charset="0"/>
              </a:rPr>
              <a:t>Daniela de Carvalho</a:t>
            </a:r>
          </a:p>
          <a:p>
            <a:pPr marL="0" indent="0" algn="ctr">
              <a:buNone/>
            </a:pPr>
            <a:r>
              <a:rPr lang="pt-BR" sz="2600" dirty="0">
                <a:latin typeface="Verdana" pitchFamily="34" charset="0"/>
                <a:ea typeface="Verdana" pitchFamily="34" charset="0"/>
                <a:cs typeface="Verdana" pitchFamily="34" charset="0"/>
              </a:rPr>
              <a:t>Gabriel </a:t>
            </a:r>
            <a:r>
              <a:rPr lang="pt-BR" sz="2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Franzeri</a:t>
            </a:r>
            <a:endParaRPr lang="pt-BR" sz="2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 algn="ctr">
              <a:buNone/>
            </a:pPr>
            <a:r>
              <a:rPr lang="pt-BR" sz="2600" dirty="0">
                <a:latin typeface="Verdana" pitchFamily="34" charset="0"/>
                <a:ea typeface="Verdana" pitchFamily="34" charset="0"/>
                <a:cs typeface="Verdana" pitchFamily="34" charset="0"/>
              </a:rPr>
              <a:t>Julia Rodriguez</a:t>
            </a:r>
          </a:p>
          <a:p>
            <a:pPr marL="0" indent="0" algn="ctr">
              <a:buNone/>
            </a:pPr>
            <a:r>
              <a:rPr lang="pt-BR" sz="2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Thafne</a:t>
            </a:r>
            <a:r>
              <a:rPr lang="pt-BR" sz="26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Pizol</a:t>
            </a:r>
            <a:endParaRPr lang="pt-BR" sz="2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 algn="ctr">
              <a:buNone/>
            </a:pPr>
            <a:endParaRPr lang="pt-BR" sz="2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 algn="ctr">
              <a:buNone/>
            </a:pPr>
            <a:r>
              <a:rPr lang="pt-BR" sz="2600" dirty="0">
                <a:latin typeface="Verdana" pitchFamily="34" charset="0"/>
                <a:ea typeface="Verdana" pitchFamily="34" charset="0"/>
                <a:cs typeface="Verdana" pitchFamily="34" charset="0"/>
              </a:rPr>
              <a:t>3 ano C – Mecatrônica A</a:t>
            </a:r>
          </a:p>
          <a:p>
            <a:pPr marL="0" indent="0" algn="ctr">
              <a:buNone/>
            </a:pPr>
            <a:r>
              <a:rPr lang="pt-BR" sz="2600" dirty="0">
                <a:latin typeface="Verdana" pitchFamily="34" charset="0"/>
                <a:ea typeface="Verdana" pitchFamily="34" charset="0"/>
                <a:cs typeface="Verdana" pitchFamily="34" charset="0"/>
              </a:rPr>
              <a:t>Turma 2017</a:t>
            </a:r>
          </a:p>
        </p:txBody>
      </p:sp>
      <p:pic>
        <p:nvPicPr>
          <p:cNvPr id="3075" name="Picture 3" descr="D:\TCC\scara-d.PNG"/>
          <p:cNvPicPr>
            <a:picLocks noChangeAspect="1" noChangeArrowheads="1"/>
          </p:cNvPicPr>
          <p:nvPr/>
        </p:nvPicPr>
        <p:blipFill>
          <a:blip r:embed="rId2"/>
          <a:srcRect l="20662" t="36765" r="20202" b="41176"/>
          <a:stretch>
            <a:fillRect/>
          </a:stretch>
        </p:blipFill>
        <p:spPr bwMode="auto">
          <a:xfrm>
            <a:off x="3124200" y="457200"/>
            <a:ext cx="6324600" cy="1143000"/>
          </a:xfrm>
          <a:prstGeom prst="rect">
            <a:avLst/>
          </a:prstGeom>
          <a:noFill/>
        </p:spPr>
      </p:pic>
      <p:pic>
        <p:nvPicPr>
          <p:cNvPr id="7" name="Picture 4" descr="Resultado de imagem para op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546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m para opçã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 txBox="1">
            <a:spLocks/>
          </p:cNvSpPr>
          <p:nvPr/>
        </p:nvSpPr>
        <p:spPr>
          <a:xfrm>
            <a:off x="1219200" y="228600"/>
            <a:ext cx="9905998" cy="1105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Programação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588" r="588"/>
          <a:stretch/>
        </p:blipFill>
        <p:spPr>
          <a:xfrm>
            <a:off x="1752599" y="1418128"/>
            <a:ext cx="8839200" cy="5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 txBox="1">
            <a:spLocks/>
          </p:cNvSpPr>
          <p:nvPr/>
        </p:nvSpPr>
        <p:spPr>
          <a:xfrm>
            <a:off x="1219200" y="228600"/>
            <a:ext cx="9905998" cy="1105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Programação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882" t="10416" r="44118" b="30209"/>
          <a:stretch/>
        </p:blipFill>
        <p:spPr>
          <a:xfrm>
            <a:off x="2457448" y="1524000"/>
            <a:ext cx="7429501" cy="4982136"/>
          </a:xfrm>
          <a:prstGeom prst="rect">
            <a:avLst/>
          </a:prstGeom>
        </p:spPr>
      </p:pic>
      <p:pic>
        <p:nvPicPr>
          <p:cNvPr id="5" name="Picture 4" descr="Resultado de imagem para op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152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DE66C-15DE-4715-95E8-15DF68C7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Vídeo SoftwareScaraD">
            <a:hlinkClick r:id="" action="ppaction://media"/>
            <a:extLst>
              <a:ext uri="{FF2B5EF4-FFF2-40B4-BE49-F238E27FC236}">
                <a16:creationId xmlns:a16="http://schemas.microsoft.com/office/drawing/2014/main" id="{8604B57F-D505-4E7C-B79E-B9AF02783B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EBA8B878-AB1B-0E46-988B-70D9374A7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638" r="2057" b="31902"/>
          <a:stretch/>
        </p:blipFill>
        <p:spPr>
          <a:xfrm>
            <a:off x="907211" y="1775619"/>
            <a:ext cx="4924823" cy="4868227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077F9B9-4E75-8641-A965-B6F171AA5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1" t="21970" b="48862"/>
          <a:stretch/>
        </p:blipFill>
        <p:spPr>
          <a:xfrm>
            <a:off x="6965154" y="1775619"/>
            <a:ext cx="3933437" cy="2235808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395AD632-6219-214A-938D-0F916AC77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1" t="21722" r="1270" b="54487"/>
          <a:stretch/>
        </p:blipFill>
        <p:spPr>
          <a:xfrm>
            <a:off x="6965155" y="4292636"/>
            <a:ext cx="3933437" cy="2351210"/>
          </a:xfrm>
          <a:prstGeom prst="rect">
            <a:avLst/>
          </a:prstGeom>
        </p:spPr>
      </p:pic>
      <p:pic>
        <p:nvPicPr>
          <p:cNvPr id="7" name="Picture 4" descr="Resultado de imagem para opçã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 txBox="1">
            <a:spLocks/>
          </p:cNvSpPr>
          <p:nvPr/>
        </p:nvSpPr>
        <p:spPr>
          <a:xfrm>
            <a:off x="1219200" y="228600"/>
            <a:ext cx="9905998" cy="1105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Eletrônica</a:t>
            </a:r>
          </a:p>
        </p:txBody>
      </p:sp>
    </p:spTree>
    <p:extLst>
      <p:ext uri="{BB962C8B-B14F-4D97-AF65-F5344CB8AC3E}">
        <p14:creationId xmlns:p14="http://schemas.microsoft.com/office/powerpoint/2010/main" val="98496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CDCD9C84-E27A-2148-A998-2E6E6AC99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82" t="35069" r="8232" b="27615"/>
          <a:stretch/>
        </p:blipFill>
        <p:spPr>
          <a:xfrm>
            <a:off x="719310" y="2362200"/>
            <a:ext cx="10905777" cy="2659070"/>
          </a:xfrm>
          <a:prstGeom prst="rect">
            <a:avLst/>
          </a:prstGeom>
        </p:spPr>
      </p:pic>
      <p:pic>
        <p:nvPicPr>
          <p:cNvPr id="5" name="Picture 4" descr="Resultado de imagem para op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 txBox="1">
            <a:spLocks/>
          </p:cNvSpPr>
          <p:nvPr/>
        </p:nvSpPr>
        <p:spPr>
          <a:xfrm>
            <a:off x="1219200" y="228600"/>
            <a:ext cx="9905998" cy="1105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Custos</a:t>
            </a:r>
          </a:p>
        </p:txBody>
      </p:sp>
    </p:spTree>
    <p:extLst>
      <p:ext uri="{BB962C8B-B14F-4D97-AF65-F5344CB8AC3E}">
        <p14:creationId xmlns:p14="http://schemas.microsoft.com/office/powerpoint/2010/main" val="316438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m para opçã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 txBox="1">
            <a:spLocks/>
          </p:cNvSpPr>
          <p:nvPr/>
        </p:nvSpPr>
        <p:spPr>
          <a:xfrm>
            <a:off x="1219200" y="228600"/>
            <a:ext cx="9905998" cy="1105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Custos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8594" t="29166" r="12500" b="22917"/>
          <a:stretch/>
        </p:blipFill>
        <p:spPr>
          <a:xfrm>
            <a:off x="719414" y="1552713"/>
            <a:ext cx="10749994" cy="489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0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CF4B01-528E-8941-A0AF-CA38175BC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01" y="1970181"/>
            <a:ext cx="10538619" cy="4206677"/>
          </a:xfrm>
        </p:spPr>
        <p:txBody>
          <a:bodyPr>
            <a:normAutofit/>
          </a:bodyPr>
          <a:lstStyle/>
          <a:p>
            <a:r>
              <a:rPr lang="pt-BR" sz="3600" dirty="0">
                <a:latin typeface="Verdana" pitchFamily="34" charset="0"/>
                <a:ea typeface="Verdana" pitchFamily="34" charset="0"/>
                <a:cs typeface="Verdana" pitchFamily="34" charset="0"/>
              </a:rPr>
              <a:t>Total: 54 reais + 332,93 reais = R$ 386,93</a:t>
            </a:r>
          </a:p>
          <a:p>
            <a:endParaRPr lang="pt-BR" sz="3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3600" dirty="0">
                <a:latin typeface="Verdana" pitchFamily="34" charset="0"/>
                <a:ea typeface="Verdana" pitchFamily="34" charset="0"/>
                <a:cs typeface="Verdana" pitchFamily="34" charset="0"/>
              </a:rPr>
              <a:t>Preço Estimado para Venda: R$ 775,00</a:t>
            </a:r>
          </a:p>
          <a:p>
            <a:endParaRPr lang="pt-BR" sz="3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3600" dirty="0">
                <a:latin typeface="Verdana" pitchFamily="34" charset="0"/>
                <a:ea typeface="Verdana" pitchFamily="34" charset="0"/>
                <a:cs typeface="Verdana" pitchFamily="34" charset="0"/>
              </a:rPr>
              <a:t>Lucro de 100%</a:t>
            </a:r>
          </a:p>
        </p:txBody>
      </p:sp>
      <p:pic>
        <p:nvPicPr>
          <p:cNvPr id="4" name="Picture 4" descr="Resultado de imagem para opçã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 txBox="1">
            <a:spLocks/>
          </p:cNvSpPr>
          <p:nvPr/>
        </p:nvSpPr>
        <p:spPr>
          <a:xfrm>
            <a:off x="1219200" y="228600"/>
            <a:ext cx="9905998" cy="1105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Custo</a:t>
            </a:r>
            <a:r>
              <a:rPr kumimoji="0" lang="pt-BR" sz="4800" b="0" i="0" u="none" strike="noStrike" kern="1200" cap="all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Final</a:t>
            </a:r>
            <a:endParaRPr kumimoji="0" lang="pt-BR" sz="48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60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318087-B8A4-D34F-81B1-80696580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35906"/>
            <a:ext cx="9905999" cy="5322094"/>
          </a:xfrm>
        </p:spPr>
        <p:txBody>
          <a:bodyPr anchor="ctr">
            <a:normAutofit/>
          </a:bodyPr>
          <a:lstStyle/>
          <a:p>
            <a:pPr algn="ctr"/>
            <a:r>
              <a:rPr lang="pt-BR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Como a ideia surgiu ?</a:t>
            </a:r>
          </a:p>
          <a:p>
            <a:pPr algn="ctr"/>
            <a:endParaRPr lang="pt-BR" sz="2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pt-BR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Por que surgiu ?</a:t>
            </a:r>
          </a:p>
          <a:p>
            <a:pPr algn="ctr"/>
            <a:endParaRPr lang="pt-BR" sz="2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pt-BR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Principais objetivos</a:t>
            </a:r>
          </a:p>
          <a:p>
            <a:pPr algn="ctr"/>
            <a:endParaRPr lang="pt-BR" sz="2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 descr="Resultado de imagem para opçã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 txBox="1">
            <a:spLocks/>
          </p:cNvSpPr>
          <p:nvPr/>
        </p:nvSpPr>
        <p:spPr>
          <a:xfrm>
            <a:off x="1219200" y="228600"/>
            <a:ext cx="9905998" cy="1105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91356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28600"/>
            <a:ext cx="9905998" cy="1105507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latin typeface="Verdana" pitchFamily="34" charset="0"/>
                <a:ea typeface="Verdana" pitchFamily="34" charset="0"/>
                <a:cs typeface="Verdana" pitchFamily="34" charset="0"/>
              </a:rPr>
              <a:t>Didática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6DE9D569-CAB8-934B-AF66-95ABA782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60" y="2158252"/>
            <a:ext cx="8161192" cy="447114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066800" y="1447800"/>
            <a:ext cx="1013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SCARA – </a:t>
            </a:r>
            <a:r>
              <a:rPr lang="pt-BR" sz="28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Selective</a:t>
            </a:r>
            <a:r>
              <a:rPr lang="pt-BR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8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Compliance</a:t>
            </a:r>
            <a:r>
              <a:rPr lang="pt-BR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8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Articulated</a:t>
            </a:r>
            <a:r>
              <a:rPr lang="pt-BR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8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Robot</a:t>
            </a:r>
            <a:r>
              <a:rPr lang="pt-BR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8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Arm</a:t>
            </a:r>
            <a:endParaRPr lang="pt-BR" sz="2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218" name="AutoShape 2" descr="Resultado de imagem para op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4" descr="Resultado de imagem para op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484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CC\Robot Scara.PNG"/>
          <p:cNvPicPr>
            <a:picLocks noChangeAspect="1" noChangeArrowheads="1"/>
          </p:cNvPicPr>
          <p:nvPr/>
        </p:nvPicPr>
        <p:blipFill>
          <a:blip r:embed="rId2"/>
          <a:srcRect l="35232" t="8406" r="30783" b="16724"/>
          <a:stretch>
            <a:fillRect/>
          </a:stretch>
        </p:blipFill>
        <p:spPr bwMode="auto">
          <a:xfrm>
            <a:off x="1143000" y="1752600"/>
            <a:ext cx="3962400" cy="4651513"/>
          </a:xfrm>
          <a:prstGeom prst="rect">
            <a:avLst/>
          </a:prstGeom>
          <a:noFill/>
        </p:spPr>
      </p:pic>
      <p:pic>
        <p:nvPicPr>
          <p:cNvPr id="1027" name="Picture 3" descr="D:\TCC\Robot Scara corte.PNG"/>
          <p:cNvPicPr>
            <a:picLocks noChangeAspect="1" noChangeArrowheads="1"/>
          </p:cNvPicPr>
          <p:nvPr/>
        </p:nvPicPr>
        <p:blipFill>
          <a:blip r:embed="rId3"/>
          <a:srcRect l="29321" t="8406" r="33739" b="8405"/>
          <a:stretch>
            <a:fillRect/>
          </a:stretch>
        </p:blipFill>
        <p:spPr bwMode="auto">
          <a:xfrm>
            <a:off x="6934200" y="1752600"/>
            <a:ext cx="3886200" cy="4663440"/>
          </a:xfrm>
          <a:prstGeom prst="rect">
            <a:avLst/>
          </a:prstGeom>
          <a:noFill/>
        </p:spPr>
      </p:pic>
      <p:pic>
        <p:nvPicPr>
          <p:cNvPr id="6" name="Picture 4" descr="Resultado de imagem para opçã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 txBox="1">
            <a:spLocks/>
          </p:cNvSpPr>
          <p:nvPr/>
        </p:nvSpPr>
        <p:spPr>
          <a:xfrm>
            <a:off x="1219200" y="228600"/>
            <a:ext cx="9905998" cy="1105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Estrutura</a:t>
            </a:r>
          </a:p>
        </p:txBody>
      </p:sp>
    </p:spTree>
    <p:extLst>
      <p:ext uri="{BB962C8B-B14F-4D97-AF65-F5344CB8AC3E}">
        <p14:creationId xmlns:p14="http://schemas.microsoft.com/office/powerpoint/2010/main" val="404109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FD1DB-CF0E-4EBE-99D0-80F13FC4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Vista explodida da estrutura</a:t>
            </a:r>
          </a:p>
        </p:txBody>
      </p:sp>
      <p:pic>
        <p:nvPicPr>
          <p:cNvPr id="4" name="Robot Scara">
            <a:hlinkClick r:id="" action="ppaction://media"/>
            <a:extLst>
              <a:ext uri="{FF2B5EF4-FFF2-40B4-BE49-F238E27FC236}">
                <a16:creationId xmlns:a16="http://schemas.microsoft.com/office/drawing/2014/main" id="{ECB4A858-6043-423B-9771-BD271EE694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280" y="1905000"/>
            <a:ext cx="10484263" cy="4533900"/>
          </a:xfrm>
        </p:spPr>
      </p:pic>
    </p:spTree>
    <p:extLst>
      <p:ext uri="{BB962C8B-B14F-4D97-AF65-F5344CB8AC3E}">
        <p14:creationId xmlns:p14="http://schemas.microsoft.com/office/powerpoint/2010/main" val="230491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TCC\Garra com encaixe atualizado.PNG"/>
          <p:cNvPicPr>
            <a:picLocks noChangeAspect="1" noChangeArrowheads="1"/>
          </p:cNvPicPr>
          <p:nvPr/>
        </p:nvPicPr>
        <p:blipFill>
          <a:blip r:embed="rId2"/>
          <a:srcRect l="34992" t="4246" r="48562"/>
          <a:stretch>
            <a:fillRect/>
          </a:stretch>
        </p:blipFill>
        <p:spPr bwMode="auto">
          <a:xfrm>
            <a:off x="5562600" y="1295400"/>
            <a:ext cx="1752600" cy="5262563"/>
          </a:xfrm>
          <a:prstGeom prst="rect">
            <a:avLst/>
          </a:prstGeom>
          <a:noFill/>
        </p:spPr>
      </p:pic>
      <p:pic>
        <p:nvPicPr>
          <p:cNvPr id="2051" name="Picture 3" descr="D:\TCC\garra oposto.PNG"/>
          <p:cNvPicPr>
            <a:picLocks noChangeAspect="1" noChangeArrowheads="1"/>
          </p:cNvPicPr>
          <p:nvPr/>
        </p:nvPicPr>
        <p:blipFill>
          <a:blip r:embed="rId3"/>
          <a:srcRect l="32846" t="4246" r="49993"/>
          <a:stretch>
            <a:fillRect/>
          </a:stretch>
        </p:blipFill>
        <p:spPr bwMode="auto">
          <a:xfrm>
            <a:off x="8686800" y="1219200"/>
            <a:ext cx="1828800" cy="5262563"/>
          </a:xfrm>
          <a:prstGeom prst="rect">
            <a:avLst/>
          </a:prstGeom>
          <a:noFill/>
        </p:spPr>
      </p:pic>
      <p:pic>
        <p:nvPicPr>
          <p:cNvPr id="2052" name="Picture 4" descr="D:\TCC\Proton_Rev2.PNG"/>
          <p:cNvPicPr>
            <a:picLocks noChangeAspect="1" noChangeArrowheads="1"/>
          </p:cNvPicPr>
          <p:nvPr/>
        </p:nvPicPr>
        <p:blipFill>
          <a:blip r:embed="rId4"/>
          <a:srcRect l="36530" t="5633" r="40771"/>
          <a:stretch>
            <a:fillRect/>
          </a:stretch>
        </p:blipFill>
        <p:spPr bwMode="auto">
          <a:xfrm>
            <a:off x="1676400" y="1371600"/>
            <a:ext cx="2438400" cy="5186363"/>
          </a:xfrm>
          <a:prstGeom prst="rect">
            <a:avLst/>
          </a:prstGeom>
          <a:noFill/>
        </p:spPr>
      </p:pic>
      <p:pic>
        <p:nvPicPr>
          <p:cNvPr id="8" name="Picture 4" descr="Resultado de imagem para opçã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 txBox="1">
            <a:spLocks/>
          </p:cNvSpPr>
          <p:nvPr/>
        </p:nvSpPr>
        <p:spPr>
          <a:xfrm>
            <a:off x="1219200" y="228600"/>
            <a:ext cx="9905998" cy="1105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Estrutura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F223B-2488-4FF9-AB70-A62F8C5B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Vista explodida da junta prismática</a:t>
            </a:r>
          </a:p>
        </p:txBody>
      </p:sp>
      <p:pic>
        <p:nvPicPr>
          <p:cNvPr id="4" name="junta prism">
            <a:hlinkClick r:id="" action="ppaction://media"/>
            <a:extLst>
              <a:ext uri="{FF2B5EF4-FFF2-40B4-BE49-F238E27FC236}">
                <a16:creationId xmlns:a16="http://schemas.microsoft.com/office/drawing/2014/main" id="{704A5654-BD78-45BF-BC5B-C1901DE10E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435" y="1819882"/>
            <a:ext cx="10219954" cy="4419600"/>
          </a:xfrm>
        </p:spPr>
      </p:pic>
    </p:spTree>
    <p:extLst>
      <p:ext uri="{BB962C8B-B14F-4D97-AF65-F5344CB8AC3E}">
        <p14:creationId xmlns:p14="http://schemas.microsoft.com/office/powerpoint/2010/main" val="155980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A7A3C-F6F7-41C9-BC8D-4375D409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Vista explodida da garra</a:t>
            </a:r>
          </a:p>
        </p:txBody>
      </p:sp>
      <p:pic>
        <p:nvPicPr>
          <p:cNvPr id="4" name="Garra com encaixe atualizado">
            <a:hlinkClick r:id="" action="ppaction://media"/>
            <a:extLst>
              <a:ext uri="{FF2B5EF4-FFF2-40B4-BE49-F238E27FC236}">
                <a16:creationId xmlns:a16="http://schemas.microsoft.com/office/drawing/2014/main" id="{9CA1BD9F-A6DB-4E71-B5FC-00D715133B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329" y="1644637"/>
            <a:ext cx="10553342" cy="4563773"/>
          </a:xfrm>
        </p:spPr>
      </p:pic>
    </p:spTree>
    <p:extLst>
      <p:ext uri="{BB962C8B-B14F-4D97-AF65-F5344CB8AC3E}">
        <p14:creationId xmlns:p14="http://schemas.microsoft.com/office/powerpoint/2010/main" val="13853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143000" y="1676400"/>
            <a:ext cx="9904459" cy="47244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ABS – Acrilonitrila Butadieno Estireno</a:t>
            </a:r>
          </a:p>
          <a:p>
            <a:endParaRPr lang="pt-BR" sz="3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Boa resistência mecânica</a:t>
            </a:r>
          </a:p>
          <a:p>
            <a:pPr>
              <a:buFont typeface="Arial" pitchFamily="34" charset="0"/>
              <a:buChar char="•"/>
            </a:pPr>
            <a:r>
              <a:rPr lang="pt-BR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 Boa resistência ao impacto</a:t>
            </a:r>
          </a:p>
          <a:p>
            <a:pPr>
              <a:buFont typeface="Arial" pitchFamily="34" charset="0"/>
              <a:buChar char="•"/>
            </a:pPr>
            <a:r>
              <a:rPr lang="pt-BR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 Bom aspecto visual</a:t>
            </a:r>
          </a:p>
          <a:p>
            <a:pPr>
              <a:buFont typeface="Arial" pitchFamily="34" charset="0"/>
              <a:buChar char="•"/>
            </a:pPr>
            <a:r>
              <a:rPr lang="pt-BR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 Boa dureza</a:t>
            </a:r>
          </a:p>
          <a:p>
            <a:pPr>
              <a:buFont typeface="Arial" pitchFamily="34" charset="0"/>
              <a:buChar char="•"/>
            </a:pPr>
            <a:r>
              <a:rPr lang="pt-BR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 Fácil moldabilidade</a:t>
            </a:r>
          </a:p>
        </p:txBody>
      </p:sp>
      <p:pic>
        <p:nvPicPr>
          <p:cNvPr id="4" name="Picture 4" descr="Resultado de imagem para opçã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2133600" cy="909918"/>
          </a:xfrm>
          <a:prstGeom prst="rect">
            <a:avLst/>
          </a:prstGeom>
          <a:noFill/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4BD50A7-5103-AD46-84A2-E9CAC167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28600"/>
            <a:ext cx="9905998" cy="1105507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latin typeface="Verdana" pitchFamily="34" charset="0"/>
                <a:ea typeface="Verdana" pitchFamily="34" charset="0"/>
                <a:cs typeface="Verdana" pitchFamily="34" charset="0"/>
              </a:rPr>
              <a:t>Material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a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109</Words>
  <Application>Microsoft Office PowerPoint</Application>
  <PresentationFormat>Widescreen</PresentationFormat>
  <Paragraphs>40</Paragraphs>
  <Slides>16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Trebuchet MS</vt:lpstr>
      <vt:lpstr>Tw Cen MT</vt:lpstr>
      <vt:lpstr>Verdana</vt:lpstr>
      <vt:lpstr>Circuito</vt:lpstr>
      <vt:lpstr>Apresentação do PowerPoint</vt:lpstr>
      <vt:lpstr>Apresentação do PowerPoint</vt:lpstr>
      <vt:lpstr>Didática</vt:lpstr>
      <vt:lpstr>Apresentação do PowerPoint</vt:lpstr>
      <vt:lpstr>Vista explodida da estrutura</vt:lpstr>
      <vt:lpstr>Apresentação do PowerPoint</vt:lpstr>
      <vt:lpstr>Vista explodida da junta prismática</vt:lpstr>
      <vt:lpstr>Vista explodida da garra</vt:lpstr>
      <vt:lpstr>Material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Gabriel Alves</cp:lastModifiedBy>
  <cp:revision>26</cp:revision>
  <dcterms:modified xsi:type="dcterms:W3CDTF">2017-12-07T03:46:20Z</dcterms:modified>
</cp:coreProperties>
</file>